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7" autoAdjust="0"/>
    <p:restoredTop sz="94660"/>
  </p:normalViewPr>
  <p:slideViewPr>
    <p:cSldViewPr snapToGrid="0">
      <p:cViewPr>
        <p:scale>
          <a:sx n="33" d="100"/>
          <a:sy n="33" d="100"/>
        </p:scale>
        <p:origin x="1074" y="63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3A5EF5C-C180-4DB2-9F9D-0B360E26EBD9}" type="doc">
      <dgm:prSet loTypeId="urn:microsoft.com/office/officeart/2016/7/layout/LinearBlockProcessNumbered" loCatId="process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351C42C3-7722-43FA-B3EC-5604747BCD91}">
      <dgm:prSet custT="1"/>
      <dgm:spPr/>
      <dgm:t>
        <a:bodyPr/>
        <a:lstStyle/>
        <a:p>
          <a:r>
            <a:rPr lang="en-US" sz="4000" dirty="0"/>
            <a:t>Speak out feelings</a:t>
          </a:r>
        </a:p>
      </dgm:t>
    </dgm:pt>
    <dgm:pt modelId="{881B74C7-9263-423D-99B6-61B4D89022D2}" type="parTrans" cxnId="{4A994310-C726-4E26-8878-634E7BC04058}">
      <dgm:prSet/>
      <dgm:spPr/>
      <dgm:t>
        <a:bodyPr/>
        <a:lstStyle/>
        <a:p>
          <a:endParaRPr lang="en-US"/>
        </a:p>
      </dgm:t>
    </dgm:pt>
    <dgm:pt modelId="{5D4F46DD-9E5F-4697-8B8E-11940C3B5FE7}" type="sibTrans" cxnId="{4A994310-C726-4E26-8878-634E7BC04058}">
      <dgm:prSet phldrT="01" phldr="0"/>
      <dgm:spPr/>
      <dgm:t>
        <a:bodyPr/>
        <a:lstStyle/>
        <a:p>
          <a:r>
            <a:rPr lang="en-US" dirty="0"/>
            <a:t>01</a:t>
          </a:r>
        </a:p>
      </dgm:t>
    </dgm:pt>
    <dgm:pt modelId="{22F016D6-99E6-4726-934F-31CF7CA482E4}">
      <dgm:prSet custT="1"/>
      <dgm:spPr/>
      <dgm:t>
        <a:bodyPr/>
        <a:lstStyle/>
        <a:p>
          <a:r>
            <a:rPr lang="en-US" sz="3600" dirty="0"/>
            <a:t>Hope in God</a:t>
          </a:r>
        </a:p>
      </dgm:t>
    </dgm:pt>
    <dgm:pt modelId="{D3571674-317F-4D9F-A568-349EA06306D6}" type="parTrans" cxnId="{1AEBB849-9CBF-4EF9-9BFD-54CC6E691B6D}">
      <dgm:prSet/>
      <dgm:spPr/>
      <dgm:t>
        <a:bodyPr/>
        <a:lstStyle/>
        <a:p>
          <a:endParaRPr lang="en-US"/>
        </a:p>
      </dgm:t>
    </dgm:pt>
    <dgm:pt modelId="{5E566BD5-F4AD-45A9-A904-31008C06F02C}" type="sibTrans" cxnId="{1AEBB849-9CBF-4EF9-9BFD-54CC6E691B6D}">
      <dgm:prSet phldrT="02" phldr="0"/>
      <dgm:spPr/>
      <dgm:t>
        <a:bodyPr/>
        <a:lstStyle/>
        <a:p>
          <a:r>
            <a:rPr lang="en-US" dirty="0"/>
            <a:t>02</a:t>
          </a:r>
        </a:p>
      </dgm:t>
    </dgm:pt>
    <dgm:pt modelId="{7641C9B8-2ECE-48B3-9F07-85484503B0AE}">
      <dgm:prSet custT="1"/>
      <dgm:spPr/>
      <dgm:t>
        <a:bodyPr/>
        <a:lstStyle/>
        <a:p>
          <a:r>
            <a:rPr lang="en-US" sz="3600" dirty="0"/>
            <a:t>Encourage yourself</a:t>
          </a:r>
        </a:p>
      </dgm:t>
    </dgm:pt>
    <dgm:pt modelId="{3B5D5F2C-5593-45C0-A073-3AE621BB8C36}" type="parTrans" cxnId="{C1E373A6-C360-4496-B4B8-42FA30BA0851}">
      <dgm:prSet/>
      <dgm:spPr/>
      <dgm:t>
        <a:bodyPr/>
        <a:lstStyle/>
        <a:p>
          <a:endParaRPr lang="en-US"/>
        </a:p>
      </dgm:t>
    </dgm:pt>
    <dgm:pt modelId="{3128E978-3564-4F61-9985-8A5910E415BA}" type="sibTrans" cxnId="{C1E373A6-C360-4496-B4B8-42FA30BA0851}">
      <dgm:prSet phldrT="03" phldr="0"/>
      <dgm:spPr/>
      <dgm:t>
        <a:bodyPr/>
        <a:lstStyle/>
        <a:p>
          <a:r>
            <a:rPr lang="en-US" dirty="0"/>
            <a:t>03</a:t>
          </a:r>
        </a:p>
      </dgm:t>
    </dgm:pt>
    <dgm:pt modelId="{DA58E0B2-B889-46DE-9307-EAA37D66C9C7}" type="pres">
      <dgm:prSet presAssocID="{A3A5EF5C-C180-4DB2-9F9D-0B360E26EBD9}" presName="Name0" presStyleCnt="0">
        <dgm:presLayoutVars>
          <dgm:animLvl val="lvl"/>
          <dgm:resizeHandles val="exact"/>
        </dgm:presLayoutVars>
      </dgm:prSet>
      <dgm:spPr/>
    </dgm:pt>
    <dgm:pt modelId="{432B80BD-37BC-45B7-88E3-321E621DDDF2}" type="pres">
      <dgm:prSet presAssocID="{351C42C3-7722-43FA-B3EC-5604747BCD91}" presName="compositeNode" presStyleCnt="0">
        <dgm:presLayoutVars>
          <dgm:bulletEnabled val="1"/>
        </dgm:presLayoutVars>
      </dgm:prSet>
      <dgm:spPr/>
    </dgm:pt>
    <dgm:pt modelId="{19425C04-3DDC-4D62-9890-7FA67538406B}" type="pres">
      <dgm:prSet presAssocID="{351C42C3-7722-43FA-B3EC-5604747BCD91}" presName="bgRect" presStyleLbl="alignNode1" presStyleIdx="0" presStyleCnt="3"/>
      <dgm:spPr/>
    </dgm:pt>
    <dgm:pt modelId="{F5F9CD36-5771-4A02-A067-83B93D2DFDEB}" type="pres">
      <dgm:prSet presAssocID="{5D4F46DD-9E5F-4697-8B8E-11940C3B5FE7}" presName="sibTransNodeRect" presStyleLbl="alignNode1" presStyleIdx="0" presStyleCnt="3">
        <dgm:presLayoutVars>
          <dgm:chMax val="0"/>
          <dgm:bulletEnabled val="1"/>
        </dgm:presLayoutVars>
      </dgm:prSet>
      <dgm:spPr/>
    </dgm:pt>
    <dgm:pt modelId="{CCED013C-9FB3-4A2D-9B5C-5D617E32DC6B}" type="pres">
      <dgm:prSet presAssocID="{351C42C3-7722-43FA-B3EC-5604747BCD91}" presName="nodeRect" presStyleLbl="alignNode1" presStyleIdx="0" presStyleCnt="3">
        <dgm:presLayoutVars>
          <dgm:bulletEnabled val="1"/>
        </dgm:presLayoutVars>
      </dgm:prSet>
      <dgm:spPr/>
    </dgm:pt>
    <dgm:pt modelId="{BE31FE5A-63A2-4B16-A98A-F483C6BF98C8}" type="pres">
      <dgm:prSet presAssocID="{5D4F46DD-9E5F-4697-8B8E-11940C3B5FE7}" presName="sibTrans" presStyleCnt="0"/>
      <dgm:spPr/>
    </dgm:pt>
    <dgm:pt modelId="{EA80DD9E-6DB4-4C75-B5D7-8247E1C25F79}" type="pres">
      <dgm:prSet presAssocID="{22F016D6-99E6-4726-934F-31CF7CA482E4}" presName="compositeNode" presStyleCnt="0">
        <dgm:presLayoutVars>
          <dgm:bulletEnabled val="1"/>
        </dgm:presLayoutVars>
      </dgm:prSet>
      <dgm:spPr/>
    </dgm:pt>
    <dgm:pt modelId="{7B2B0630-7420-490A-B60D-721041FFE2CB}" type="pres">
      <dgm:prSet presAssocID="{22F016D6-99E6-4726-934F-31CF7CA482E4}" presName="bgRect" presStyleLbl="alignNode1" presStyleIdx="1" presStyleCnt="3"/>
      <dgm:spPr/>
    </dgm:pt>
    <dgm:pt modelId="{20882E18-EA3D-4C16-A58C-77BD39C5F5F3}" type="pres">
      <dgm:prSet presAssocID="{5E566BD5-F4AD-45A9-A904-31008C06F02C}" presName="sibTransNodeRect" presStyleLbl="alignNode1" presStyleIdx="1" presStyleCnt="3">
        <dgm:presLayoutVars>
          <dgm:chMax val="0"/>
          <dgm:bulletEnabled val="1"/>
        </dgm:presLayoutVars>
      </dgm:prSet>
      <dgm:spPr/>
    </dgm:pt>
    <dgm:pt modelId="{5D7E5023-1FA5-42F5-9454-14ED6A9496A7}" type="pres">
      <dgm:prSet presAssocID="{22F016D6-99E6-4726-934F-31CF7CA482E4}" presName="nodeRect" presStyleLbl="alignNode1" presStyleIdx="1" presStyleCnt="3">
        <dgm:presLayoutVars>
          <dgm:bulletEnabled val="1"/>
        </dgm:presLayoutVars>
      </dgm:prSet>
      <dgm:spPr/>
    </dgm:pt>
    <dgm:pt modelId="{B4190ABF-7F03-4BD7-8979-35BE9E49D237}" type="pres">
      <dgm:prSet presAssocID="{5E566BD5-F4AD-45A9-A904-31008C06F02C}" presName="sibTrans" presStyleCnt="0"/>
      <dgm:spPr/>
    </dgm:pt>
    <dgm:pt modelId="{97F586DF-D192-42E1-B2C9-D49C95B58D3A}" type="pres">
      <dgm:prSet presAssocID="{7641C9B8-2ECE-48B3-9F07-85484503B0AE}" presName="compositeNode" presStyleCnt="0">
        <dgm:presLayoutVars>
          <dgm:bulletEnabled val="1"/>
        </dgm:presLayoutVars>
      </dgm:prSet>
      <dgm:spPr/>
    </dgm:pt>
    <dgm:pt modelId="{DC3BA8B3-8B7A-41D4-BA34-9663DEC3B506}" type="pres">
      <dgm:prSet presAssocID="{7641C9B8-2ECE-48B3-9F07-85484503B0AE}" presName="bgRect" presStyleLbl="alignNode1" presStyleIdx="2" presStyleCnt="3"/>
      <dgm:spPr/>
    </dgm:pt>
    <dgm:pt modelId="{196E5175-623E-44E8-88DD-B1A59812B2BE}" type="pres">
      <dgm:prSet presAssocID="{3128E978-3564-4F61-9985-8A5910E415BA}" presName="sibTransNodeRect" presStyleLbl="alignNode1" presStyleIdx="2" presStyleCnt="3">
        <dgm:presLayoutVars>
          <dgm:chMax val="0"/>
          <dgm:bulletEnabled val="1"/>
        </dgm:presLayoutVars>
      </dgm:prSet>
      <dgm:spPr/>
    </dgm:pt>
    <dgm:pt modelId="{9B56A567-C6CA-40AE-8ED7-11B3D518D9F1}" type="pres">
      <dgm:prSet presAssocID="{7641C9B8-2ECE-48B3-9F07-85484503B0AE}" presName="nodeRect" presStyleLbl="alignNode1" presStyleIdx="2" presStyleCnt="3">
        <dgm:presLayoutVars>
          <dgm:bulletEnabled val="1"/>
        </dgm:presLayoutVars>
      </dgm:prSet>
      <dgm:spPr/>
    </dgm:pt>
  </dgm:ptLst>
  <dgm:cxnLst>
    <dgm:cxn modelId="{D1E88A00-9610-4877-BE42-35480CA3C40F}" type="presOf" srcId="{5D4F46DD-9E5F-4697-8B8E-11940C3B5FE7}" destId="{F5F9CD36-5771-4A02-A067-83B93D2DFDEB}" srcOrd="0" destOrd="0" presId="urn:microsoft.com/office/officeart/2016/7/layout/LinearBlockProcessNumbered"/>
    <dgm:cxn modelId="{D6D36909-CEC2-41DC-9450-D415CDEE6387}" type="presOf" srcId="{7641C9B8-2ECE-48B3-9F07-85484503B0AE}" destId="{9B56A567-C6CA-40AE-8ED7-11B3D518D9F1}" srcOrd="1" destOrd="0" presId="urn:microsoft.com/office/officeart/2016/7/layout/LinearBlockProcessNumbered"/>
    <dgm:cxn modelId="{4A994310-C726-4E26-8878-634E7BC04058}" srcId="{A3A5EF5C-C180-4DB2-9F9D-0B360E26EBD9}" destId="{351C42C3-7722-43FA-B3EC-5604747BCD91}" srcOrd="0" destOrd="0" parTransId="{881B74C7-9263-423D-99B6-61B4D89022D2}" sibTransId="{5D4F46DD-9E5F-4697-8B8E-11940C3B5FE7}"/>
    <dgm:cxn modelId="{A17E3635-F0C6-4724-B35E-05884BABF8C3}" type="presOf" srcId="{351C42C3-7722-43FA-B3EC-5604747BCD91}" destId="{19425C04-3DDC-4D62-9890-7FA67538406B}" srcOrd="0" destOrd="0" presId="urn:microsoft.com/office/officeart/2016/7/layout/LinearBlockProcessNumbered"/>
    <dgm:cxn modelId="{E6A21A40-7C0C-4F60-81D8-9022619B515F}" type="presOf" srcId="{351C42C3-7722-43FA-B3EC-5604747BCD91}" destId="{CCED013C-9FB3-4A2D-9B5C-5D617E32DC6B}" srcOrd="1" destOrd="0" presId="urn:microsoft.com/office/officeart/2016/7/layout/LinearBlockProcessNumbered"/>
    <dgm:cxn modelId="{1AEBB849-9CBF-4EF9-9BFD-54CC6E691B6D}" srcId="{A3A5EF5C-C180-4DB2-9F9D-0B360E26EBD9}" destId="{22F016D6-99E6-4726-934F-31CF7CA482E4}" srcOrd="1" destOrd="0" parTransId="{D3571674-317F-4D9F-A568-349EA06306D6}" sibTransId="{5E566BD5-F4AD-45A9-A904-31008C06F02C}"/>
    <dgm:cxn modelId="{C6182457-8479-4E1D-AD12-66B9440F09AF}" type="presOf" srcId="{22F016D6-99E6-4726-934F-31CF7CA482E4}" destId="{5D7E5023-1FA5-42F5-9454-14ED6A9496A7}" srcOrd="1" destOrd="0" presId="urn:microsoft.com/office/officeart/2016/7/layout/LinearBlockProcessNumbered"/>
    <dgm:cxn modelId="{D3381E84-0435-4E4D-A87A-DA2D96305594}" type="presOf" srcId="{5E566BD5-F4AD-45A9-A904-31008C06F02C}" destId="{20882E18-EA3D-4C16-A58C-77BD39C5F5F3}" srcOrd="0" destOrd="0" presId="urn:microsoft.com/office/officeart/2016/7/layout/LinearBlockProcessNumbered"/>
    <dgm:cxn modelId="{CB6B199D-A22A-4430-A8A5-D2D8AEBB4D7E}" type="presOf" srcId="{A3A5EF5C-C180-4DB2-9F9D-0B360E26EBD9}" destId="{DA58E0B2-B889-46DE-9307-EAA37D66C9C7}" srcOrd="0" destOrd="0" presId="urn:microsoft.com/office/officeart/2016/7/layout/LinearBlockProcessNumbered"/>
    <dgm:cxn modelId="{C1E373A6-C360-4496-B4B8-42FA30BA0851}" srcId="{A3A5EF5C-C180-4DB2-9F9D-0B360E26EBD9}" destId="{7641C9B8-2ECE-48B3-9F07-85484503B0AE}" srcOrd="2" destOrd="0" parTransId="{3B5D5F2C-5593-45C0-A073-3AE621BB8C36}" sibTransId="{3128E978-3564-4F61-9985-8A5910E415BA}"/>
    <dgm:cxn modelId="{C5BCBFBD-CED0-431D-8EDB-F25BD518F8CF}" type="presOf" srcId="{7641C9B8-2ECE-48B3-9F07-85484503B0AE}" destId="{DC3BA8B3-8B7A-41D4-BA34-9663DEC3B506}" srcOrd="0" destOrd="0" presId="urn:microsoft.com/office/officeart/2016/7/layout/LinearBlockProcessNumbered"/>
    <dgm:cxn modelId="{71B533BE-67AC-44BC-8F02-5E4F94ABE766}" type="presOf" srcId="{22F016D6-99E6-4726-934F-31CF7CA482E4}" destId="{7B2B0630-7420-490A-B60D-721041FFE2CB}" srcOrd="0" destOrd="0" presId="urn:microsoft.com/office/officeart/2016/7/layout/LinearBlockProcessNumbered"/>
    <dgm:cxn modelId="{DCE092F5-46B3-47B0-A089-8A229CD67471}" type="presOf" srcId="{3128E978-3564-4F61-9985-8A5910E415BA}" destId="{196E5175-623E-44E8-88DD-B1A59812B2BE}" srcOrd="0" destOrd="0" presId="urn:microsoft.com/office/officeart/2016/7/layout/LinearBlockProcessNumbered"/>
    <dgm:cxn modelId="{CC53889F-477F-4B6E-84B7-108F981C5113}" type="presParOf" srcId="{DA58E0B2-B889-46DE-9307-EAA37D66C9C7}" destId="{432B80BD-37BC-45B7-88E3-321E621DDDF2}" srcOrd="0" destOrd="0" presId="urn:microsoft.com/office/officeart/2016/7/layout/LinearBlockProcessNumbered"/>
    <dgm:cxn modelId="{57BE0012-9114-4260-874A-F5142535A1AD}" type="presParOf" srcId="{432B80BD-37BC-45B7-88E3-321E621DDDF2}" destId="{19425C04-3DDC-4D62-9890-7FA67538406B}" srcOrd="0" destOrd="0" presId="urn:microsoft.com/office/officeart/2016/7/layout/LinearBlockProcessNumbered"/>
    <dgm:cxn modelId="{3C74054D-ECA7-45CA-BE5E-831E624095F1}" type="presParOf" srcId="{432B80BD-37BC-45B7-88E3-321E621DDDF2}" destId="{F5F9CD36-5771-4A02-A067-83B93D2DFDEB}" srcOrd="1" destOrd="0" presId="urn:microsoft.com/office/officeart/2016/7/layout/LinearBlockProcessNumbered"/>
    <dgm:cxn modelId="{C5AA0935-DC58-458B-B5B4-454E1097AFA5}" type="presParOf" srcId="{432B80BD-37BC-45B7-88E3-321E621DDDF2}" destId="{CCED013C-9FB3-4A2D-9B5C-5D617E32DC6B}" srcOrd="2" destOrd="0" presId="urn:microsoft.com/office/officeart/2016/7/layout/LinearBlockProcessNumbered"/>
    <dgm:cxn modelId="{47AC3FC3-2E92-40E7-9B2A-ACD23A4AAFB9}" type="presParOf" srcId="{DA58E0B2-B889-46DE-9307-EAA37D66C9C7}" destId="{BE31FE5A-63A2-4B16-A98A-F483C6BF98C8}" srcOrd="1" destOrd="0" presId="urn:microsoft.com/office/officeart/2016/7/layout/LinearBlockProcessNumbered"/>
    <dgm:cxn modelId="{EE8BBCFF-857C-4F5C-B13E-FFF0CAC38E6B}" type="presParOf" srcId="{DA58E0B2-B889-46DE-9307-EAA37D66C9C7}" destId="{EA80DD9E-6DB4-4C75-B5D7-8247E1C25F79}" srcOrd="2" destOrd="0" presId="urn:microsoft.com/office/officeart/2016/7/layout/LinearBlockProcessNumbered"/>
    <dgm:cxn modelId="{85735889-12A2-4BC0-9B1A-0A7B8CA905C4}" type="presParOf" srcId="{EA80DD9E-6DB4-4C75-B5D7-8247E1C25F79}" destId="{7B2B0630-7420-490A-B60D-721041FFE2CB}" srcOrd="0" destOrd="0" presId="urn:microsoft.com/office/officeart/2016/7/layout/LinearBlockProcessNumbered"/>
    <dgm:cxn modelId="{576BEF2A-3A25-483B-9DC3-1EBFC4CA0E93}" type="presParOf" srcId="{EA80DD9E-6DB4-4C75-B5D7-8247E1C25F79}" destId="{20882E18-EA3D-4C16-A58C-77BD39C5F5F3}" srcOrd="1" destOrd="0" presId="urn:microsoft.com/office/officeart/2016/7/layout/LinearBlockProcessNumbered"/>
    <dgm:cxn modelId="{A0A7E692-80C3-417F-98CA-F2897819373E}" type="presParOf" srcId="{EA80DD9E-6DB4-4C75-B5D7-8247E1C25F79}" destId="{5D7E5023-1FA5-42F5-9454-14ED6A9496A7}" srcOrd="2" destOrd="0" presId="urn:microsoft.com/office/officeart/2016/7/layout/LinearBlockProcessNumbered"/>
    <dgm:cxn modelId="{6F08FCCA-9AF6-44EA-8CA0-73FEAE64382F}" type="presParOf" srcId="{DA58E0B2-B889-46DE-9307-EAA37D66C9C7}" destId="{B4190ABF-7F03-4BD7-8979-35BE9E49D237}" srcOrd="3" destOrd="0" presId="urn:microsoft.com/office/officeart/2016/7/layout/LinearBlockProcessNumbered"/>
    <dgm:cxn modelId="{962FAB20-DD39-4059-9C66-8B9B1C6B1539}" type="presParOf" srcId="{DA58E0B2-B889-46DE-9307-EAA37D66C9C7}" destId="{97F586DF-D192-42E1-B2C9-D49C95B58D3A}" srcOrd="4" destOrd="0" presId="urn:microsoft.com/office/officeart/2016/7/layout/LinearBlockProcessNumbered"/>
    <dgm:cxn modelId="{4DBDFF14-3E3D-4B1D-89B7-DAA68FDC47B9}" type="presParOf" srcId="{97F586DF-D192-42E1-B2C9-D49C95B58D3A}" destId="{DC3BA8B3-8B7A-41D4-BA34-9663DEC3B506}" srcOrd="0" destOrd="0" presId="urn:microsoft.com/office/officeart/2016/7/layout/LinearBlockProcessNumbered"/>
    <dgm:cxn modelId="{431B1974-692A-4A57-8BD6-E6410A9A69A7}" type="presParOf" srcId="{97F586DF-D192-42E1-B2C9-D49C95B58D3A}" destId="{196E5175-623E-44E8-88DD-B1A59812B2BE}" srcOrd="1" destOrd="0" presId="urn:microsoft.com/office/officeart/2016/7/layout/LinearBlockProcessNumbered"/>
    <dgm:cxn modelId="{DE4EBF7D-3325-4511-902A-36EBC2ECD65E}" type="presParOf" srcId="{97F586DF-D192-42E1-B2C9-D49C95B58D3A}" destId="{9B56A567-C6CA-40AE-8ED7-11B3D518D9F1}" srcOrd="2" destOrd="0" presId="urn:microsoft.com/office/officeart/2016/7/layout/LinearBlockProcessNumbered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9425C04-3DDC-4D62-9890-7FA67538406B}">
      <dsp:nvSpPr>
        <dsp:cNvPr id="0" name=""/>
        <dsp:cNvSpPr/>
      </dsp:nvSpPr>
      <dsp:spPr>
        <a:xfrm>
          <a:off x="853" y="21822"/>
          <a:ext cx="3457633" cy="414916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1537" tIns="0" rIns="341537" bIns="330200" numCol="1" spcCol="1270" anchor="t" anchorCtr="0">
          <a:noAutofit/>
        </a:bodyPr>
        <a:lstStyle/>
        <a:p>
          <a:pPr marL="0" lvl="0" indent="0" algn="l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000" kern="1200" dirty="0"/>
            <a:t>Speak out feelings</a:t>
          </a:r>
        </a:p>
      </dsp:txBody>
      <dsp:txXfrm>
        <a:off x="853" y="1681486"/>
        <a:ext cx="3457633" cy="2489496"/>
      </dsp:txXfrm>
    </dsp:sp>
    <dsp:sp modelId="{F5F9CD36-5771-4A02-A067-83B93D2DFDEB}">
      <dsp:nvSpPr>
        <dsp:cNvPr id="0" name=""/>
        <dsp:cNvSpPr/>
      </dsp:nvSpPr>
      <dsp:spPr>
        <a:xfrm>
          <a:off x="853" y="21822"/>
          <a:ext cx="3457633" cy="1659664"/>
        </a:xfrm>
        <a:prstGeom prst="rect">
          <a:avLst/>
        </a:prstGeom>
        <a:noFill/>
        <a:ln w="12700" cap="flat" cmpd="sng" algn="ctr">
          <a:noFill/>
          <a:prstDash val="solid"/>
          <a:miter lim="800000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1537" tIns="165100" rIns="341537" bIns="165100" numCol="1" spcCol="1270" anchor="ctr" anchorCtr="0">
          <a:noAutofit/>
        </a:bodyPr>
        <a:lstStyle/>
        <a:p>
          <a:pPr marL="0" lvl="0" indent="0" algn="l" defTabSz="2933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6600" kern="1200" dirty="0"/>
            <a:t>01</a:t>
          </a:r>
        </a:p>
      </dsp:txBody>
      <dsp:txXfrm>
        <a:off x="853" y="21822"/>
        <a:ext cx="3457633" cy="1659664"/>
      </dsp:txXfrm>
    </dsp:sp>
    <dsp:sp modelId="{7B2B0630-7420-490A-B60D-721041FFE2CB}">
      <dsp:nvSpPr>
        <dsp:cNvPr id="0" name=""/>
        <dsp:cNvSpPr/>
      </dsp:nvSpPr>
      <dsp:spPr>
        <a:xfrm>
          <a:off x="3735097" y="21822"/>
          <a:ext cx="3457633" cy="414916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1537" tIns="0" rIns="341537" bIns="330200" numCol="1" spcCol="1270" anchor="t" anchorCtr="0">
          <a:noAutofit/>
        </a:bodyPr>
        <a:lstStyle/>
        <a:p>
          <a:pPr marL="0" lvl="0" indent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600" kern="1200" dirty="0"/>
            <a:t>Hope in God</a:t>
          </a:r>
        </a:p>
      </dsp:txBody>
      <dsp:txXfrm>
        <a:off x="3735097" y="1681486"/>
        <a:ext cx="3457633" cy="2489496"/>
      </dsp:txXfrm>
    </dsp:sp>
    <dsp:sp modelId="{20882E18-EA3D-4C16-A58C-77BD39C5F5F3}">
      <dsp:nvSpPr>
        <dsp:cNvPr id="0" name=""/>
        <dsp:cNvSpPr/>
      </dsp:nvSpPr>
      <dsp:spPr>
        <a:xfrm>
          <a:off x="3735097" y="21822"/>
          <a:ext cx="3457633" cy="1659664"/>
        </a:xfrm>
        <a:prstGeom prst="rect">
          <a:avLst/>
        </a:prstGeom>
        <a:noFill/>
        <a:ln w="12700" cap="flat" cmpd="sng" algn="ctr">
          <a:noFill/>
          <a:prstDash val="solid"/>
          <a:miter lim="800000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1537" tIns="165100" rIns="341537" bIns="165100" numCol="1" spcCol="1270" anchor="ctr" anchorCtr="0">
          <a:noAutofit/>
        </a:bodyPr>
        <a:lstStyle/>
        <a:p>
          <a:pPr marL="0" lvl="0" indent="0" algn="l" defTabSz="2933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6600" kern="1200" dirty="0"/>
            <a:t>02</a:t>
          </a:r>
        </a:p>
      </dsp:txBody>
      <dsp:txXfrm>
        <a:off x="3735097" y="21822"/>
        <a:ext cx="3457633" cy="1659664"/>
      </dsp:txXfrm>
    </dsp:sp>
    <dsp:sp modelId="{DC3BA8B3-8B7A-41D4-BA34-9663DEC3B506}">
      <dsp:nvSpPr>
        <dsp:cNvPr id="0" name=""/>
        <dsp:cNvSpPr/>
      </dsp:nvSpPr>
      <dsp:spPr>
        <a:xfrm>
          <a:off x="7469341" y="21822"/>
          <a:ext cx="3457633" cy="414916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1537" tIns="0" rIns="341537" bIns="330200" numCol="1" spcCol="1270" anchor="t" anchorCtr="0">
          <a:noAutofit/>
        </a:bodyPr>
        <a:lstStyle/>
        <a:p>
          <a:pPr marL="0" lvl="0" indent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600" kern="1200" dirty="0"/>
            <a:t>Encourage yourself</a:t>
          </a:r>
        </a:p>
      </dsp:txBody>
      <dsp:txXfrm>
        <a:off x="7469341" y="1681486"/>
        <a:ext cx="3457633" cy="2489496"/>
      </dsp:txXfrm>
    </dsp:sp>
    <dsp:sp modelId="{196E5175-623E-44E8-88DD-B1A59812B2BE}">
      <dsp:nvSpPr>
        <dsp:cNvPr id="0" name=""/>
        <dsp:cNvSpPr/>
      </dsp:nvSpPr>
      <dsp:spPr>
        <a:xfrm>
          <a:off x="7469341" y="21822"/>
          <a:ext cx="3457633" cy="1659664"/>
        </a:xfrm>
        <a:prstGeom prst="rect">
          <a:avLst/>
        </a:prstGeom>
        <a:noFill/>
        <a:ln w="12700" cap="flat" cmpd="sng" algn="ctr">
          <a:noFill/>
          <a:prstDash val="solid"/>
          <a:miter lim="800000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1537" tIns="165100" rIns="341537" bIns="165100" numCol="1" spcCol="1270" anchor="ctr" anchorCtr="0">
          <a:noAutofit/>
        </a:bodyPr>
        <a:lstStyle/>
        <a:p>
          <a:pPr marL="0" lvl="0" indent="0" algn="l" defTabSz="2933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6600" kern="1200" dirty="0"/>
            <a:t>03</a:t>
          </a:r>
        </a:p>
      </dsp:txBody>
      <dsp:txXfrm>
        <a:off x="7469341" y="21822"/>
        <a:ext cx="3457633" cy="165966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6/7/layout/LinearBlockProcessNumbered">
  <dgm:title val="Linear Block Process Numbered"/>
  <dgm:desc val="Used to show a progression; a timeline; sequential steps in a task, process, or workflow; or to emphasize movement or direction. Automatic numbers have been introduced to show the steps of the process. Level 1 text and Level 2 text both appears in a rectangle."/>
  <dgm:catLst>
    <dgm:cat type="process" pri="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101" type="sibTrans" cxnId="4">
          <dgm:prSet phldrT="1"/>
          <dgm:t>
            <a:bodyPr/>
            <a:lstStyle/>
            <a:p>
              <a:r>
                <a:t>01</a:t>
              </a:r>
            </a:p>
          </dgm:t>
        </dgm:pt>
        <dgm:pt modelId="201" type="sibTrans" cxnId="5">
          <dgm:prSet phldrT="2"/>
          <dgm:t>
            <a:bodyPr/>
            <a:lstStyle/>
            <a:p>
              <a:r>
                <a:t>02</a:t>
              </a:r>
            </a:p>
          </dgm:t>
        </dgm:pt>
        <dgm:pt modelId="301" type="sibTrans" cxnId="6">
          <dgm:prSet phldrT="3"/>
          <dgm:t>
            <a:bodyPr/>
            <a:lstStyle/>
            <a:p>
              <a:r>
                <a:t>03</a:t>
              </a:r>
            </a:p>
          </dgm:t>
        </dgm:pt>
      </dgm:ptLst>
      <dgm:cxnLst>
        <dgm:cxn modelId="4" srcId="0" destId="1" srcOrd="0" destOrd="0" sibTransId="101"/>
        <dgm:cxn modelId="5" srcId="0" destId="2" srcOrd="1" destOrd="0" sibTransId="201"/>
        <dgm:cxn modelId="6" srcId="0" destId="3" srcOrd="2" destOrd="0" sibTransId="301"/>
        <dgm:cxn modelId="13" srcId="1" destId="11" srcOrd="0" destOrd="0"/>
        <dgm:cxn modelId="23" srcId="2" destId="21" srcOrd="0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animLvl val="lvl"/>
      <dgm:resizeHandles val="exact"/>
    </dgm:varLst>
    <dgm:alg type="lin">
      <dgm:param type="linDir" val="fromL"/>
      <dgm:param type="nodeVertAlign" val="t"/>
    </dgm:alg>
    <dgm:shape xmlns:r="http://schemas.openxmlformats.org/officeDocument/2006/relationships" r:blip="">
      <dgm:adjLst/>
    </dgm:shape>
    <dgm:presOf/>
    <dgm:constrLst>
      <dgm:constr type="h" for="ch" forName="compositeNode" refType="h"/>
      <dgm:constr type="w" for="ch" forName="compositeNode" refType="w"/>
      <dgm:constr type="w" for="des" forName="simulatedConn" refType="w" refFor="ch" refForName="compositeNode" fact="0.15"/>
      <dgm:constr type="h" for="des" forName="simulatedConn" refType="w" refFor="des" refForName="simulatedConn"/>
      <dgm:constr type="h" for="des" forName="vSp1" refType="w" refFor="ch" refForName="compositeNode" fact="0.8"/>
      <dgm:constr type="h" for="des" forName="vSp2" refType="w" refFor="ch" refForName="compositeNode" fact="0.07"/>
      <dgm:constr type="w" for="ch" forName="vProcSp" refType="w" refFor="des" refForName="simulatedConn" op="equ"/>
      <dgm:constr type="h" for="ch" forName="vProcSp" refType="h" refFor="ch" refForName="compositeNode" op="equ"/>
      <dgm:constr type="w" for="ch" forName="sibTrans" refType="w" refFor="ch" refForName="compositeNode" fact="0.08"/>
      <dgm:constr type="primFontSz" for="des" forName="sibTransNodeRect" op="equ"/>
      <dgm:constr type="primFontSz" for="des" forName="nodeRect" op="equ"/>
    </dgm:constrLst>
    <dgm:ruleLst/>
    <dgm:forEach name="Name4" axis="ch" ptType="node">
      <dgm:layoutNode name="compositeNode">
        <dgm:varLst>
          <dgm:bulletEnabled val="1"/>
        </dgm:varLst>
        <dgm:alg type="composite"/>
        <dgm:constrLst>
          <dgm:constr type="h" refType="w" op="lte" fact="1.2"/>
          <dgm:constr type="w" for="ch" forName="bgRect" refType="w"/>
          <dgm:constr type="h" for="ch" forName="bgRect" refType="h"/>
          <dgm:constr type="t" for="ch" forName="bgRect"/>
          <dgm:constr type="l" for="ch" forName="bgRect"/>
          <dgm:constr type="w" for="ch" forName="sibTransNodeRect" refType="w" refFor="ch" refForName="bgRect"/>
          <dgm:constr type="h" for="ch" forName="sibTransNodeRect" refType="h" refFor="ch" refForName="bgRect" fact="0.4"/>
          <dgm:constr type="t" for="ch" forName="sibTransNodeRect"/>
          <dgm:constr type="l" for="ch" forName="sibTransNodeRect"/>
          <dgm:constr type="r" for="ch" forName="nodeRect" refType="r" refFor="ch" refForName="bgRect"/>
          <dgm:constr type="h" for="ch" forName="nodeRect" refType="h" refFor="ch" refForName="bgRect" fact="0.6"/>
          <dgm:constr type="t" for="ch" forName="nodeRect" refType="b" refFor="ch" refForName="sibTransNodeRect"/>
          <dgm:constr type="l" for="ch" forName="nodeRect" refType="l" refFor="ch" refForName="bgRect"/>
        </dgm:constrLst>
        <dgm:ruleLst>
          <dgm:rule type="w" for="ch" forName="nodeRect" val="NaN" fact="NaN" max="30"/>
        </dgm:ruleLst>
        <dgm:layoutNode name="bgRect" styleLbl="alignNode1">
          <dgm:alg type="sp"/>
          <dgm:shape xmlns:r="http://schemas.openxmlformats.org/officeDocument/2006/relationships" type="rect" r:blip="">
            <dgm:adjLst>
              <dgm:adj idx="1" val="0.05"/>
            </dgm:adjLst>
          </dgm:shape>
          <dgm:presOf axis="self"/>
          <dgm:constrLst/>
          <dgm:ruleLst/>
        </dgm:layoutNode>
        <dgm:forEach name="Name19" axis="followSib" ptType="sibTrans" hideLastTrans="0" cnt="1">
          <dgm:layoutNode name="sibTransNodeRect" styleLbl="alignNode1">
            <dgm:varLst>
              <dgm:chMax val="0"/>
              <dgm:bulletEnabled val="1"/>
            </dgm:varLst>
            <dgm:presOf axis="self"/>
            <dgm:alg type="tx">
              <dgm:param type="parTxLTRAlign" val="l"/>
              <dgm:param type="parTxRTLAlign" val="l"/>
            </dgm:alg>
            <dgm:shape xmlns:r="http://schemas.openxmlformats.org/officeDocument/2006/relationships" type="rect" r:blip="" hideGeom="1">
              <dgm:adjLst/>
            </dgm:shape>
            <dgm:constrLst>
              <dgm:constr type="primFontSz" val="66"/>
              <dgm:constr type="tMarg" val="13"/>
              <dgm:constr type="lMarg" refType="w" fact="0.28"/>
              <dgm:constr type="rMarg" refType="w" fact="0.28"/>
              <dgm:constr type="bMarg" val="13"/>
            </dgm:constrLst>
            <dgm:ruleLst>
              <dgm:rule type="primFontSz" val="14" fact="NaN" max="NaN"/>
              <dgm:rule type="tMarg" val="13" fact="NaN" max="NaN"/>
            </dgm:ruleLst>
          </dgm:layoutNode>
        </dgm:forEach>
        <dgm:layoutNode name="nodeRect" styleLbl="alignNode1" moveWith="bgRect">
          <dgm:varLst>
            <dgm:bulletEnabled val="1"/>
          </dgm:varLst>
          <dgm:alg type="tx">
            <dgm:param type="parTxLTRAlign" val="l"/>
            <dgm:param type="parTxRTLAlign" val="r"/>
            <dgm:param type="txAnchorVert" val="t"/>
            <dgm:param type="stBulletLvl" val="2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primFontSz" val="26"/>
            <dgm:constr type="tMarg"/>
            <dgm:constr type="lMarg" refType="w" fact="0.28"/>
            <dgm:constr type="rMarg" refType="w" fact="0.28"/>
            <dgm:constr type="bMarg" val="26"/>
          </dgm:constrLst>
          <dgm:ruleLst>
            <dgm:rule type="primFontSz" val="11" fact="NaN" max="NaN"/>
          </dgm:ruleLst>
        </dgm:layoutNode>
      </dgm:layoutNode>
      <dgm:forEach name="Name1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  <dgm:extLst>
    <a:ext uri="{4F341089-5ED1-44EC-B178-C955D00A3D55}">
      <dgm1611:autoBuNodeInfoLst xmlns:dgm1611="http://schemas.microsoft.com/office/drawing/2016/11/diagram">
        <dgm1611:autoBuNodeInfo lvl="1" ptType="sibTrans">
          <dgm1611:buPr prefix="" leadZeros="1">
            <a:buAutoNum type="arabicParenBoth"/>
          </dgm1611:buPr>
        </dgm1611:autoBuNodeInfo>
      </dgm1611:autoBuNodeInfoLst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59842A-5DD9-54F5-7848-F7DFEC833C3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6DA4BF5-3654-23A1-74B2-208A2ED8708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BCDB89C-CD75-FCAF-CDEF-A098AD3F6A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D87509-DE44-47DD-9ACE-AF6B8677C331}" type="datetimeFigureOut">
              <a:rPr lang="en-US" smtClean="0"/>
              <a:t>11/12/2022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91EAF3-8826-5604-3065-EEC88B9E91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78C3548-D7A1-267C-EB8C-07F44763CB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A592D3-940C-46AE-B11B-531577893C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8877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35A5A8-7FED-A4B9-7DC4-0ADCE1959D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C210E0C-5AC6-A619-7EC0-2B268CE2DF4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30FFBF8-709F-CE8C-B692-A1156A6AE1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D87509-DE44-47DD-9ACE-AF6B8677C331}" type="datetimeFigureOut">
              <a:rPr lang="en-US" smtClean="0"/>
              <a:t>11/12/2022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DDAADE5-C04C-9730-F22A-E9626D66C1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F5EBB0E-4081-B4BA-56D1-F133803643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A592D3-940C-46AE-B11B-531577893C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84320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09184968-5CA4-AFA4-052B-B9D8A5881A8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11374C3-EE01-2F57-67F7-F086A524417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0EB3752-0308-DB20-BBAB-DABD1F72F9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D87509-DE44-47DD-9ACE-AF6B8677C331}" type="datetimeFigureOut">
              <a:rPr lang="en-US" smtClean="0"/>
              <a:t>11/12/2022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D1467F5-F14D-675E-FF91-5A32BF609E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9B267F0-D1BE-B49B-5440-4F11135729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A592D3-940C-46AE-B11B-531577893C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85454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48FE02-32E8-805F-7713-7E3DFEA833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1DE9E0E-1984-D527-7DCE-CC1B139A2DB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C10BF02-83EA-C0D4-80D1-CCEA0E0D13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D87509-DE44-47DD-9ACE-AF6B8677C331}" type="datetimeFigureOut">
              <a:rPr lang="en-US" smtClean="0"/>
              <a:t>11/12/2022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B71ADA9-3DA2-4612-2435-7BE29B8280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27D5861-DDCB-3BF8-31CD-6363AB6C1D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A592D3-940C-46AE-B11B-531577893C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43056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3B4CED-D9EE-E008-05A4-5048E63300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C911057-3188-3F27-DE91-160299F905A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A5369D9-9755-84E4-1A7E-74F5EC1DCE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D87509-DE44-47DD-9ACE-AF6B8677C331}" type="datetimeFigureOut">
              <a:rPr lang="en-US" smtClean="0"/>
              <a:t>11/12/2022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2686E5A-0A52-DA85-466F-9C6A41A933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ED30576-0E7D-EA52-4B20-C1A5473117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A592D3-940C-46AE-B11B-531577893C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69657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751C6C-B9CD-7CDE-1803-646D395CE6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9C5F47B-32CA-6E3C-553F-D8505E6E08C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21E0DF9-6144-CF6B-3F6C-5E80C9FC2A2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B0E38B9-5679-79AC-805D-C2FBF20DA0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D87509-DE44-47DD-9ACE-AF6B8677C331}" type="datetimeFigureOut">
              <a:rPr lang="en-US" smtClean="0"/>
              <a:t>11/12/2022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A60CC93-7C2C-DF6A-90D5-8703D1A4F2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087237B-0110-1837-026B-5BFFB32165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A592D3-940C-46AE-B11B-531577893C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31779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EC222C-3EFE-4D0B-E31E-2DDACF9699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CD25C21-2D68-4E53-C9CB-E741C6C6389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A3950FC-C09B-32D9-5CAD-62CCDD9E2DE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850EA6D-F990-8E84-BA3D-CC959CADEF3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F722EA7-0097-8E2F-9FCD-4AA340925A2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5718473-ABDC-86C1-B224-D46791D994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D87509-DE44-47DD-9ACE-AF6B8677C331}" type="datetimeFigureOut">
              <a:rPr lang="en-US" smtClean="0"/>
              <a:t>11/12/2022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E0F76BD-CE91-7BF9-37CC-9FB92AEF74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AEA4DD3-FD74-4C75-D9C5-BD74B46977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A592D3-940C-46AE-B11B-531577893C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13455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B19370-44F5-3FB5-2674-45997CC0A7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21E512E-621F-0809-9FBB-02A5B0D096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D87509-DE44-47DD-9ACE-AF6B8677C331}" type="datetimeFigureOut">
              <a:rPr lang="en-US" smtClean="0"/>
              <a:t>11/12/2022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DD56913-81D4-7B65-3D1B-AF46819847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F03A473-992B-23BC-A789-7E04EEED90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A592D3-940C-46AE-B11B-531577893C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63471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D8A97A0-562A-F87A-64F1-8DD2179EB0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D87509-DE44-47DD-9ACE-AF6B8677C331}" type="datetimeFigureOut">
              <a:rPr lang="en-US" smtClean="0"/>
              <a:t>11/12/2022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B1EDDAF-E895-A898-9172-474D3B8187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4A3EBE2-245E-51B9-F5BD-0EA4EEC886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A592D3-940C-46AE-B11B-531577893C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3318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ED2B82-6CB5-C104-B74B-C33D7D8F7A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2BC637C-855E-78FD-067F-5F9159572A1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CA19DCA-2243-A37E-5B12-B7580C95E3F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A3D2B81-2219-2C03-2739-AEA7789E85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D87509-DE44-47DD-9ACE-AF6B8677C331}" type="datetimeFigureOut">
              <a:rPr lang="en-US" smtClean="0"/>
              <a:t>11/12/2022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55BB62B-D2A9-F932-843D-ECBAC04E0C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AD96F18-16F2-CBB0-BE4A-3FA8DD650A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A592D3-940C-46AE-B11B-531577893C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09714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680BCB-6BDF-420C-642C-73EA9C7219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2AFB8A4-3AEF-9201-065E-A0586897F91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41AE0B3-5E0D-7FD0-12BE-A49EEA24B25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F463707-3469-4A46-9F30-0C6E9F4895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D87509-DE44-47DD-9ACE-AF6B8677C331}" type="datetimeFigureOut">
              <a:rPr lang="en-US" smtClean="0"/>
              <a:t>11/12/2022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2FBF722-4982-EEDE-95BA-5FCECE979F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A14E26F-2690-7EBE-7F0C-B5E4AFA08F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A592D3-940C-46AE-B11B-531577893C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13020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FB307A7-100C-63A3-8FDB-CC5DFD8585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5C3196E-BFF2-AC84-BBEF-0D6D3B42E0E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3B0B2CE-402B-695E-2224-6A96EF4BC90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BD87509-DE44-47DD-9ACE-AF6B8677C331}" type="datetimeFigureOut">
              <a:rPr lang="en-US" smtClean="0"/>
              <a:t>11/12/2022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8A4F08A-FC71-F52A-2E2C-0C2FC5E7E9A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C8C00D9-02EB-D847-24D5-05E37B25CEC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0A592D3-940C-46AE-B11B-531577893C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05272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8">
            <a:extLst>
              <a:ext uri="{FF2B5EF4-FFF2-40B4-BE49-F238E27FC236}">
                <a16:creationId xmlns:a16="http://schemas.microsoft.com/office/drawing/2014/main" id="{657F69E0-C4B0-4BEC-A689-4F8D877F05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2D3735D-6E3B-643C-3DF9-EF88A2C89AF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50000"/>
          </a:blip>
          <a:srcRect t="26759" r="-1" b="16977"/>
          <a:stretch/>
        </p:blipFill>
        <p:spPr>
          <a:xfrm>
            <a:off x="20" y="10"/>
            <a:ext cx="12188930" cy="685799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63D7373-D3A0-00D7-C820-E2A5304758D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3063240"/>
          </a:xfrm>
        </p:spPr>
        <p:txBody>
          <a:bodyPr>
            <a:normAutofit/>
          </a:bodyPr>
          <a:lstStyle/>
          <a:p>
            <a:r>
              <a:rPr lang="en-US" sz="6600" dirty="0">
                <a:solidFill>
                  <a:srgbClr val="FFFFFF"/>
                </a:solidFill>
              </a:rPr>
              <a:t>Hope </a:t>
            </a:r>
            <a:br>
              <a:rPr lang="en-US" sz="6600" dirty="0">
                <a:solidFill>
                  <a:srgbClr val="FFFFFF"/>
                </a:solidFill>
              </a:rPr>
            </a:br>
            <a:r>
              <a:rPr lang="en-US" sz="6600" dirty="0">
                <a:solidFill>
                  <a:srgbClr val="FFFFFF"/>
                </a:solidFill>
              </a:rPr>
              <a:t>for the Downcast Soul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F0A2633-D9AB-0523-002F-059A6954B39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7048" y="4599432"/>
            <a:ext cx="9144000" cy="1536192"/>
          </a:xfrm>
        </p:spPr>
        <p:txBody>
          <a:bodyPr>
            <a:normAutofit/>
          </a:bodyPr>
          <a:lstStyle/>
          <a:p>
            <a:r>
              <a:rPr lang="en-US">
                <a:solidFill>
                  <a:srgbClr val="FFFFFF"/>
                </a:solidFill>
              </a:rPr>
              <a:t>Psalm 42</a:t>
            </a:r>
          </a:p>
        </p:txBody>
      </p:sp>
      <p:sp>
        <p:nvSpPr>
          <p:cNvPr id="11" name="sketchy line">
            <a:extLst>
              <a:ext uri="{FF2B5EF4-FFF2-40B4-BE49-F238E27FC236}">
                <a16:creationId xmlns:a16="http://schemas.microsoft.com/office/drawing/2014/main" id="{9F6380B4-6A1C-481E-8408-B4E6C75B9B8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974206" y="4368623"/>
            <a:ext cx="4243589" cy="18288"/>
          </a:xfrm>
          <a:custGeom>
            <a:avLst/>
            <a:gdLst>
              <a:gd name="connsiteX0" fmla="*/ 0 w 4243589"/>
              <a:gd name="connsiteY0" fmla="*/ 0 h 18288"/>
              <a:gd name="connsiteX1" fmla="*/ 478919 w 4243589"/>
              <a:gd name="connsiteY1" fmla="*/ 0 h 18288"/>
              <a:gd name="connsiteX2" fmla="*/ 957839 w 4243589"/>
              <a:gd name="connsiteY2" fmla="*/ 0 h 18288"/>
              <a:gd name="connsiteX3" fmla="*/ 1521630 w 4243589"/>
              <a:gd name="connsiteY3" fmla="*/ 0 h 18288"/>
              <a:gd name="connsiteX4" fmla="*/ 2212729 w 4243589"/>
              <a:gd name="connsiteY4" fmla="*/ 0 h 18288"/>
              <a:gd name="connsiteX5" fmla="*/ 2734084 w 4243589"/>
              <a:gd name="connsiteY5" fmla="*/ 0 h 18288"/>
              <a:gd name="connsiteX6" fmla="*/ 3255439 w 4243589"/>
              <a:gd name="connsiteY6" fmla="*/ 0 h 18288"/>
              <a:gd name="connsiteX7" fmla="*/ 4243589 w 4243589"/>
              <a:gd name="connsiteY7" fmla="*/ 0 h 18288"/>
              <a:gd name="connsiteX8" fmla="*/ 4243589 w 4243589"/>
              <a:gd name="connsiteY8" fmla="*/ 18288 h 18288"/>
              <a:gd name="connsiteX9" fmla="*/ 3594926 w 4243589"/>
              <a:gd name="connsiteY9" fmla="*/ 18288 h 18288"/>
              <a:gd name="connsiteX10" fmla="*/ 3073571 w 4243589"/>
              <a:gd name="connsiteY10" fmla="*/ 18288 h 18288"/>
              <a:gd name="connsiteX11" fmla="*/ 2552216 w 4243589"/>
              <a:gd name="connsiteY11" fmla="*/ 18288 h 18288"/>
              <a:gd name="connsiteX12" fmla="*/ 1903553 w 4243589"/>
              <a:gd name="connsiteY12" fmla="*/ 18288 h 18288"/>
              <a:gd name="connsiteX13" fmla="*/ 1212454 w 4243589"/>
              <a:gd name="connsiteY13" fmla="*/ 18288 h 18288"/>
              <a:gd name="connsiteX14" fmla="*/ 733535 w 4243589"/>
              <a:gd name="connsiteY14" fmla="*/ 18288 h 18288"/>
              <a:gd name="connsiteX15" fmla="*/ 0 w 4243589"/>
              <a:gd name="connsiteY15" fmla="*/ 18288 h 18288"/>
              <a:gd name="connsiteX16" fmla="*/ 0 w 4243589"/>
              <a:gd name="connsiteY16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18288" fill="none" extrusionOk="0">
                <a:moveTo>
                  <a:pt x="0" y="0"/>
                </a:moveTo>
                <a:cubicBezTo>
                  <a:pt x="213395" y="-21006"/>
                  <a:pt x="307421" y="-18116"/>
                  <a:pt x="478919" y="0"/>
                </a:cubicBezTo>
                <a:cubicBezTo>
                  <a:pt x="650417" y="18116"/>
                  <a:pt x="831092" y="-21237"/>
                  <a:pt x="957839" y="0"/>
                </a:cubicBezTo>
                <a:cubicBezTo>
                  <a:pt x="1084586" y="21237"/>
                  <a:pt x="1301682" y="25124"/>
                  <a:pt x="1521630" y="0"/>
                </a:cubicBezTo>
                <a:cubicBezTo>
                  <a:pt x="1741578" y="-25124"/>
                  <a:pt x="1970269" y="-29139"/>
                  <a:pt x="2212729" y="0"/>
                </a:cubicBezTo>
                <a:cubicBezTo>
                  <a:pt x="2455189" y="29139"/>
                  <a:pt x="2558847" y="-4796"/>
                  <a:pt x="2734084" y="0"/>
                </a:cubicBezTo>
                <a:cubicBezTo>
                  <a:pt x="2909321" y="4796"/>
                  <a:pt x="3097217" y="-13409"/>
                  <a:pt x="3255439" y="0"/>
                </a:cubicBezTo>
                <a:cubicBezTo>
                  <a:pt x="3413662" y="13409"/>
                  <a:pt x="3979999" y="-10121"/>
                  <a:pt x="4243589" y="0"/>
                </a:cubicBezTo>
                <a:cubicBezTo>
                  <a:pt x="4244484" y="8974"/>
                  <a:pt x="4243043" y="9359"/>
                  <a:pt x="4243589" y="18288"/>
                </a:cubicBezTo>
                <a:cubicBezTo>
                  <a:pt x="4058777" y="31246"/>
                  <a:pt x="3910348" y="3158"/>
                  <a:pt x="3594926" y="18288"/>
                </a:cubicBezTo>
                <a:cubicBezTo>
                  <a:pt x="3279504" y="33418"/>
                  <a:pt x="3319955" y="-3977"/>
                  <a:pt x="3073571" y="18288"/>
                </a:cubicBezTo>
                <a:cubicBezTo>
                  <a:pt x="2827187" y="40553"/>
                  <a:pt x="2767387" y="1863"/>
                  <a:pt x="2552216" y="18288"/>
                </a:cubicBezTo>
                <a:cubicBezTo>
                  <a:pt x="2337046" y="34713"/>
                  <a:pt x="2181871" y="19527"/>
                  <a:pt x="1903553" y="18288"/>
                </a:cubicBezTo>
                <a:cubicBezTo>
                  <a:pt x="1625235" y="17049"/>
                  <a:pt x="1557672" y="24174"/>
                  <a:pt x="1212454" y="18288"/>
                </a:cubicBezTo>
                <a:cubicBezTo>
                  <a:pt x="867236" y="12402"/>
                  <a:pt x="874382" y="15627"/>
                  <a:pt x="733535" y="18288"/>
                </a:cubicBezTo>
                <a:cubicBezTo>
                  <a:pt x="592688" y="20949"/>
                  <a:pt x="183477" y="14753"/>
                  <a:pt x="0" y="18288"/>
                </a:cubicBezTo>
                <a:cubicBezTo>
                  <a:pt x="-229" y="14222"/>
                  <a:pt x="509" y="5816"/>
                  <a:pt x="0" y="0"/>
                </a:cubicBezTo>
                <a:close/>
              </a:path>
              <a:path w="4243589" h="18288" stroke="0" extrusionOk="0">
                <a:moveTo>
                  <a:pt x="0" y="0"/>
                </a:moveTo>
                <a:cubicBezTo>
                  <a:pt x="143690" y="16630"/>
                  <a:pt x="266667" y="14847"/>
                  <a:pt x="521355" y="0"/>
                </a:cubicBezTo>
                <a:cubicBezTo>
                  <a:pt x="776043" y="-14847"/>
                  <a:pt x="814491" y="-17363"/>
                  <a:pt x="1000275" y="0"/>
                </a:cubicBezTo>
                <a:cubicBezTo>
                  <a:pt x="1186059" y="17363"/>
                  <a:pt x="1352504" y="-23507"/>
                  <a:pt x="1521630" y="0"/>
                </a:cubicBezTo>
                <a:cubicBezTo>
                  <a:pt x="1690756" y="23507"/>
                  <a:pt x="1889525" y="5871"/>
                  <a:pt x="2127857" y="0"/>
                </a:cubicBezTo>
                <a:cubicBezTo>
                  <a:pt x="2366189" y="-5871"/>
                  <a:pt x="2620628" y="-27997"/>
                  <a:pt x="2776520" y="0"/>
                </a:cubicBezTo>
                <a:cubicBezTo>
                  <a:pt x="2932412" y="27997"/>
                  <a:pt x="3131683" y="-25073"/>
                  <a:pt x="3467618" y="0"/>
                </a:cubicBezTo>
                <a:cubicBezTo>
                  <a:pt x="3803553" y="25073"/>
                  <a:pt x="4017371" y="3071"/>
                  <a:pt x="4243589" y="0"/>
                </a:cubicBezTo>
                <a:cubicBezTo>
                  <a:pt x="4243134" y="6162"/>
                  <a:pt x="4243492" y="11775"/>
                  <a:pt x="4243589" y="18288"/>
                </a:cubicBezTo>
                <a:cubicBezTo>
                  <a:pt x="4017834" y="-5779"/>
                  <a:pt x="3834586" y="13376"/>
                  <a:pt x="3594926" y="18288"/>
                </a:cubicBezTo>
                <a:cubicBezTo>
                  <a:pt x="3355266" y="23200"/>
                  <a:pt x="3204179" y="2869"/>
                  <a:pt x="2903827" y="18288"/>
                </a:cubicBezTo>
                <a:cubicBezTo>
                  <a:pt x="2603475" y="33707"/>
                  <a:pt x="2526187" y="46187"/>
                  <a:pt x="2212729" y="18288"/>
                </a:cubicBezTo>
                <a:cubicBezTo>
                  <a:pt x="1899271" y="-9611"/>
                  <a:pt x="1966289" y="29692"/>
                  <a:pt x="1733809" y="18288"/>
                </a:cubicBezTo>
                <a:cubicBezTo>
                  <a:pt x="1501329" y="6884"/>
                  <a:pt x="1343612" y="12492"/>
                  <a:pt x="1085146" y="18288"/>
                </a:cubicBezTo>
                <a:cubicBezTo>
                  <a:pt x="826680" y="24084"/>
                  <a:pt x="778184" y="35607"/>
                  <a:pt x="521355" y="18288"/>
                </a:cubicBezTo>
                <a:cubicBezTo>
                  <a:pt x="264526" y="969"/>
                  <a:pt x="120277" y="4268"/>
                  <a:pt x="0" y="18288"/>
                </a:cubicBezTo>
                <a:cubicBezTo>
                  <a:pt x="766" y="10800"/>
                  <a:pt x="-457" y="8180"/>
                  <a:pt x="0" y="0"/>
                </a:cubicBezTo>
                <a:close/>
              </a:path>
            </a:pathLst>
          </a:custGeom>
          <a:solidFill>
            <a:srgbClr val="FFFFFF">
              <a:alpha val="75000"/>
            </a:srgbClr>
          </a:solidFill>
          <a:ln w="44450" cap="rnd">
            <a:solidFill>
              <a:srgbClr val="FFFFFF">
                <a:alpha val="75000"/>
              </a:srgbClr>
            </a:solidFill>
            <a:round/>
            <a:extLst>
              <a:ext uri="{C807C97D-BFC1-408E-A445-0C87EB9F89A2}">
                <ask:lineSketchStyleProps xmlns:ask="http://schemas.microsoft.com/office/drawing/2018/sketchyshapes" sd="2727557108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220087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EB3EEF44-44C1-AAB6-6028-6476416C471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0652" b="5094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380021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AA1BF4A2-2EB0-C392-4AD9-B8471110876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5014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3283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1AC22039-D084-F27D-4E67-EB153063504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5014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049599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" name="Rectangle 6">
            <a:extLst>
              <a:ext uri="{FF2B5EF4-FFF2-40B4-BE49-F238E27FC236}">
                <a16:creationId xmlns:a16="http://schemas.microsoft.com/office/drawing/2014/main" id="{AB8C311F-7253-4AED-9701-7FC0708C41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8">
            <a:extLst>
              <a:ext uri="{FF2B5EF4-FFF2-40B4-BE49-F238E27FC236}">
                <a16:creationId xmlns:a16="http://schemas.microsoft.com/office/drawing/2014/main" id="{E2384209-CB15-4CDF-9D31-C44FD9A3F2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2666617" y="-2666188"/>
            <a:ext cx="6858000" cy="12191233"/>
          </a:xfrm>
          <a:prstGeom prst="rect">
            <a:avLst/>
          </a:prstGeom>
          <a:gradFill>
            <a:gsLst>
              <a:gs pos="8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lin ang="12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0">
            <a:extLst>
              <a:ext uri="{FF2B5EF4-FFF2-40B4-BE49-F238E27FC236}">
                <a16:creationId xmlns:a16="http://schemas.microsoft.com/office/drawing/2014/main" id="{2633B3B5-CC90-43F0-8714-D31D1F3F02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-2311" y="0"/>
            <a:ext cx="9070846" cy="6857572"/>
          </a:xfrm>
          <a:prstGeom prst="rect">
            <a:avLst/>
          </a:prstGeom>
          <a:gradFill>
            <a:gsLst>
              <a:gs pos="8000">
                <a:srgbClr val="000000">
                  <a:alpha val="52000"/>
                </a:srgbClr>
              </a:gs>
              <a:gs pos="100000">
                <a:schemeClr val="accent1"/>
              </a:gs>
            </a:gsLst>
            <a:lin ang="4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A8D57A06-A426-446D-B02C-A2DC6B62E4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3649491" y="-1685840"/>
            <a:ext cx="4894564" cy="12193546"/>
          </a:xfrm>
          <a:prstGeom prst="rect">
            <a:avLst/>
          </a:prstGeom>
          <a:gradFill>
            <a:gsLst>
              <a:gs pos="0">
                <a:schemeClr val="accent5">
                  <a:lumMod val="60000"/>
                  <a:lumOff val="40000"/>
                  <a:alpha val="0"/>
                </a:schemeClr>
              </a:gs>
              <a:gs pos="100000">
                <a:srgbClr val="000000">
                  <a:alpha val="46000"/>
                </a:srgbClr>
              </a:gs>
            </a:gsLst>
            <a:lin ang="1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EDEE8272-F0AA-46BC-267C-C425F660449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51722" y="6683"/>
            <a:ext cx="5034013" cy="69196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989219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27B19F63-D1AF-D22E-215F-3D416294972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544" b="15202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235028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04812C46-200A-4DEB-A05E-3ED6C68C23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9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Hand reaching out to sun">
            <a:extLst>
              <a:ext uri="{FF2B5EF4-FFF2-40B4-BE49-F238E27FC236}">
                <a16:creationId xmlns:a16="http://schemas.microsoft.com/office/drawing/2014/main" id="{ED6CF63E-4FB6-CC0F-74B1-DE93755F5F5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531" r="2" b="2"/>
          <a:stretch/>
        </p:blipFill>
        <p:spPr>
          <a:xfrm>
            <a:off x="2522356" y="10"/>
            <a:ext cx="9669642" cy="685799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D1EA859B-E555-4109-94F3-6700E046E0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7390263" cy="6858000"/>
          </a:xfrm>
          <a:prstGeom prst="rect">
            <a:avLst/>
          </a:prstGeom>
          <a:gradFill>
            <a:gsLst>
              <a:gs pos="48000">
                <a:schemeClr val="bg1"/>
              </a:gs>
              <a:gs pos="35000">
                <a:schemeClr val="bg1">
                  <a:alpha val="77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4470499-8613-4F66-F02E-05B4CDC04C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9669642" cy="1899912"/>
          </a:xfrm>
        </p:spPr>
        <p:txBody>
          <a:bodyPr>
            <a:noAutofit/>
          </a:bodyPr>
          <a:lstStyle/>
          <a:p>
            <a:r>
              <a:rPr lang="en-US" sz="6000" dirty="0"/>
              <a:t>Nature of the Downcast Soul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18C6658-B5C6-BE3A-1020-9A8516AEAAD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434201"/>
            <a:ext cx="3822189" cy="3742762"/>
          </a:xfrm>
        </p:spPr>
        <p:txBody>
          <a:bodyPr>
            <a:normAutofit/>
          </a:bodyPr>
          <a:lstStyle/>
          <a:p>
            <a:r>
              <a:rPr lang="en-US" sz="4800" dirty="0"/>
              <a:t>Inevitable</a:t>
            </a:r>
          </a:p>
          <a:p>
            <a:r>
              <a:rPr lang="en-US" sz="4800" dirty="0"/>
              <a:t>Causes</a:t>
            </a:r>
          </a:p>
          <a:p>
            <a:pPr lvl="1"/>
            <a:r>
              <a:rPr lang="en-US" sz="4800" dirty="0"/>
              <a:t>Sin</a:t>
            </a:r>
          </a:p>
          <a:p>
            <a:pPr lvl="1"/>
            <a:r>
              <a:rPr lang="en-US" sz="4800" dirty="0"/>
              <a:t>Life not fair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9036505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BACC6370-2D7E-4714-9D71-7542949D7D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F68B3F68-107C-434F-AA38-110D5EA91B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2" y="0"/>
            <a:ext cx="12191998" cy="1575955"/>
          </a:xfrm>
          <a:prstGeom prst="rect">
            <a:avLst/>
          </a:prstGeom>
          <a:gradFill>
            <a:gsLst>
              <a:gs pos="0">
                <a:srgbClr val="000000">
                  <a:alpha val="96000"/>
                </a:srgbClr>
              </a:gs>
              <a:gs pos="100000">
                <a:schemeClr val="accent1">
                  <a:lumMod val="7500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AAD0DBB9-1A4B-4391-81D4-CB19F9AB91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8128857" y="0"/>
            <a:ext cx="4063143" cy="1576412"/>
          </a:xfrm>
          <a:prstGeom prst="rect">
            <a:avLst/>
          </a:prstGeom>
          <a:gradFill>
            <a:gsLst>
              <a:gs pos="19000">
                <a:schemeClr val="accent1">
                  <a:lumMod val="50000"/>
                  <a:alpha val="68000"/>
                </a:schemeClr>
              </a:gs>
              <a:gs pos="100000">
                <a:schemeClr val="accent1">
                  <a:alpha val="79000"/>
                </a:schemeClr>
              </a:gs>
            </a:gsLst>
            <a:lin ang="19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063BBA22-50EA-4C4D-BE05-F1CE4E63AA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5307777" y="-5307778"/>
            <a:ext cx="1576446" cy="12192002"/>
          </a:xfrm>
          <a:prstGeom prst="rect">
            <a:avLst/>
          </a:prstGeom>
          <a:gradFill>
            <a:gsLst>
              <a:gs pos="23000">
                <a:schemeClr val="accent1">
                  <a:alpha val="0"/>
                </a:schemeClr>
              </a:gs>
              <a:gs pos="99000">
                <a:srgbClr val="000000">
                  <a:alpha val="74000"/>
                </a:srgbClr>
              </a:gs>
            </a:gsLst>
            <a:lin ang="20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19D0DA7-CEE5-438D-DA0D-FC9E917DE1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597" y="348865"/>
            <a:ext cx="10044023" cy="877729"/>
          </a:xfrm>
        </p:spPr>
        <p:txBody>
          <a:bodyPr anchor="ctr">
            <a:normAutofit/>
          </a:bodyPr>
          <a:lstStyle/>
          <a:p>
            <a:r>
              <a:rPr lang="en-US" sz="4000">
                <a:solidFill>
                  <a:srgbClr val="FFFFFF"/>
                </a:solidFill>
              </a:rPr>
              <a:t>Remedy for the Downcast Soul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07B8CEA2-4037-45FA-7765-B930C1F3602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48397121"/>
              </p:ext>
            </p:extLst>
          </p:nvPr>
        </p:nvGraphicFramePr>
        <p:xfrm>
          <a:off x="644056" y="2112579"/>
          <a:ext cx="10927829" cy="419280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0884485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19425C04-3DDC-4D62-9890-7FA67538406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>
                                            <p:graphicEl>
                                              <a:dgm id="{19425C04-3DDC-4D62-9890-7FA67538406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F5F9CD36-5771-4A02-A067-83B93D2DFDE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5">
                                            <p:graphicEl>
                                              <a:dgm id="{F5F9CD36-5771-4A02-A067-83B93D2DFDE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7B2B0630-7420-490A-B60D-721041FFE2C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5">
                                            <p:graphicEl>
                                              <a:dgm id="{7B2B0630-7420-490A-B60D-721041FFE2C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20882E18-EA3D-4C16-A58C-77BD39C5F5F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5">
                                            <p:graphicEl>
                                              <a:dgm id="{20882E18-EA3D-4C16-A58C-77BD39C5F5F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DC3BA8B3-8B7A-41D4-BA34-9663DEC3B50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5">
                                            <p:graphicEl>
                                              <a:dgm id="{DC3BA8B3-8B7A-41D4-BA34-9663DEC3B50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196E5175-623E-44E8-88DD-B1A59812B2B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5">
                                            <p:graphicEl>
                                              <a:dgm id="{196E5175-623E-44E8-88DD-B1A59812B2B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 uiExpand="1">
        <p:bldSub>
          <a:bldDgm bld="one"/>
        </p:bldSub>
      </p:bldGraphic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39</TotalTime>
  <Words>35</Words>
  <Application>Microsoft Office PowerPoint</Application>
  <PresentationFormat>Widescreen</PresentationFormat>
  <Paragraphs>14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2" baseType="lpstr">
      <vt:lpstr>Arial</vt:lpstr>
      <vt:lpstr>Calibri</vt:lpstr>
      <vt:lpstr>Calibri Light</vt:lpstr>
      <vt:lpstr>Office Theme</vt:lpstr>
      <vt:lpstr>Hope  for the Downcast Soul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Nature of the Downcast Soul</vt:lpstr>
      <vt:lpstr>Remedy for the Downcast Soul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Hope  for the Downcast Soul</dc:title>
  <dc:creator>David Emanuel</dc:creator>
  <cp:lastModifiedBy>David Emanuel</cp:lastModifiedBy>
  <cp:revision>1</cp:revision>
  <dcterms:created xsi:type="dcterms:W3CDTF">2022-11-13T03:39:59Z</dcterms:created>
  <dcterms:modified xsi:type="dcterms:W3CDTF">2022-11-13T04:19:35Z</dcterms:modified>
</cp:coreProperties>
</file>